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6" r:id="rId10"/>
    <p:sldId id="264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C50C-9514-4DC2-8D36-7FB7D9C64AE0}" type="datetimeFigureOut">
              <a:rPr lang="ru-RU" smtClean="0"/>
              <a:t>04.01.2005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684-7F2E-4048-9066-131DC1FA535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C50C-9514-4DC2-8D36-7FB7D9C64AE0}" type="datetimeFigureOut">
              <a:rPr lang="ru-RU" smtClean="0"/>
              <a:t>04.01.2005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684-7F2E-4048-9066-131DC1FA53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C50C-9514-4DC2-8D36-7FB7D9C64AE0}" type="datetimeFigureOut">
              <a:rPr lang="ru-RU" smtClean="0"/>
              <a:t>04.01.2005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684-7F2E-4048-9066-131DC1FA53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C50C-9514-4DC2-8D36-7FB7D9C64AE0}" type="datetimeFigureOut">
              <a:rPr lang="ru-RU" smtClean="0"/>
              <a:t>04.01.2005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684-7F2E-4048-9066-131DC1FA53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C50C-9514-4DC2-8D36-7FB7D9C64AE0}" type="datetimeFigureOut">
              <a:rPr lang="ru-RU" smtClean="0"/>
              <a:t>04.01.2005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684-7F2E-4048-9066-131DC1FA535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C50C-9514-4DC2-8D36-7FB7D9C64AE0}" type="datetimeFigureOut">
              <a:rPr lang="ru-RU" smtClean="0"/>
              <a:t>04.01.2005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684-7F2E-4048-9066-131DC1FA53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C50C-9514-4DC2-8D36-7FB7D9C64AE0}" type="datetimeFigureOut">
              <a:rPr lang="ru-RU" smtClean="0"/>
              <a:t>04.01.2005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684-7F2E-4048-9066-131DC1FA53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C50C-9514-4DC2-8D36-7FB7D9C64AE0}" type="datetimeFigureOut">
              <a:rPr lang="ru-RU" smtClean="0"/>
              <a:t>04.01.2005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684-7F2E-4048-9066-131DC1FA53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C50C-9514-4DC2-8D36-7FB7D9C64AE0}" type="datetimeFigureOut">
              <a:rPr lang="ru-RU" smtClean="0"/>
              <a:t>04.01.2005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684-7F2E-4048-9066-131DC1FA53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C50C-9514-4DC2-8D36-7FB7D9C64AE0}" type="datetimeFigureOut">
              <a:rPr lang="ru-RU" smtClean="0"/>
              <a:t>04.01.2005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684-7F2E-4048-9066-131DC1FA53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2C50C-9514-4DC2-8D36-7FB7D9C64AE0}" type="datetimeFigureOut">
              <a:rPr lang="ru-RU" smtClean="0"/>
              <a:t>04.01.2005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042684-7F2E-4048-9066-131DC1FA535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02C50C-9514-4DC2-8D36-7FB7D9C64AE0}" type="datetimeFigureOut">
              <a:rPr lang="ru-RU" smtClean="0"/>
              <a:t>04.01.2005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042684-7F2E-4048-9066-131DC1FA5354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200408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/>
              <a:t>Разговор о проблемах</a:t>
            </a:r>
            <a:br>
              <a:rPr lang="ru-RU" sz="6000" dirty="0" smtClean="0"/>
            </a:br>
            <a:r>
              <a:rPr lang="ru-RU" sz="6000" dirty="0" smtClean="0"/>
              <a:t>русского языка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929198"/>
            <a:ext cx="7854696" cy="5193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84295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«Болезни» русского языка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4000528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/>
              <a:t>Чрезмерное употребление иностранных слов.</a:t>
            </a:r>
            <a:endParaRPr lang="ru-RU" sz="4000" dirty="0" smtClean="0"/>
          </a:p>
          <a:p>
            <a:pPr algn="ctr"/>
            <a:r>
              <a:rPr lang="ru-RU" sz="4000" b="1" i="1" dirty="0" smtClean="0"/>
              <a:t>Засорение речи молодежным сленгом.</a:t>
            </a:r>
            <a:endParaRPr lang="ru-RU" sz="4000" dirty="0" smtClean="0"/>
          </a:p>
          <a:p>
            <a:pPr algn="ctr"/>
            <a:r>
              <a:rPr lang="ru-RU" sz="4000" b="1" i="1" dirty="0" smtClean="0"/>
              <a:t>Нецензурная лексика.</a:t>
            </a:r>
            <a:endParaRPr lang="ru-RU" sz="4000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77151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И.А. Бунин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533400" y="2285992"/>
            <a:ext cx="7854696" cy="4071966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/>
              <a:t>Молчат гробницы, мумии и кости, -</a:t>
            </a:r>
          </a:p>
          <a:p>
            <a:pPr algn="l"/>
            <a:r>
              <a:rPr lang="ru-RU" b="1" dirty="0" smtClean="0"/>
              <a:t>Лишь Слову жизнь дана:</a:t>
            </a:r>
          </a:p>
          <a:p>
            <a:pPr algn="l"/>
            <a:r>
              <a:rPr lang="ru-RU" b="1" dirty="0" smtClean="0"/>
              <a:t>Из древней тьмы, на мировом погосте,</a:t>
            </a:r>
          </a:p>
          <a:p>
            <a:pPr algn="l"/>
            <a:r>
              <a:rPr lang="ru-RU" b="1" dirty="0" smtClean="0"/>
              <a:t>Звучат лишь Письмена.</a:t>
            </a:r>
          </a:p>
          <a:p>
            <a:pPr algn="l"/>
            <a:r>
              <a:rPr lang="ru-RU" b="1" dirty="0" smtClean="0"/>
              <a:t>И нет у нас иного достоянья!</a:t>
            </a:r>
          </a:p>
          <a:p>
            <a:pPr algn="l"/>
            <a:r>
              <a:rPr lang="ru-RU" b="1" dirty="0" smtClean="0"/>
              <a:t>Умейте же беречь,</a:t>
            </a:r>
          </a:p>
          <a:p>
            <a:pPr algn="l"/>
            <a:r>
              <a:rPr lang="ru-RU" b="1" dirty="0" smtClean="0"/>
              <a:t>Хоть в меру сил, в дни злобы и страданья,</a:t>
            </a:r>
          </a:p>
          <a:p>
            <a:pPr algn="l"/>
            <a:r>
              <a:rPr lang="ru-RU" b="1" dirty="0" smtClean="0"/>
              <a:t>Наш дар бесценный – речь!</a:t>
            </a:r>
          </a:p>
          <a:p>
            <a:pPr algn="l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Я\Рабочий стол\7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0" y="1071546"/>
            <a:ext cx="6209695" cy="5399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200540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/>
              <a:t>«В языке одухотворяется весь народ и вся его родина»</a:t>
            </a:r>
            <a:endParaRPr lang="ru-RU" sz="72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33400" y="5715016"/>
            <a:ext cx="7854696" cy="64294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К.Д.  Ушинский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271978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«Родной язык – это душа нации. Нации, которая теряет </a:t>
            </a:r>
            <a:r>
              <a:rPr lang="ru-RU" sz="4400" dirty="0" smtClean="0"/>
              <a:t>свой</a:t>
            </a:r>
            <a:r>
              <a:rPr lang="ru-RU" sz="4400" dirty="0" smtClean="0"/>
              <a:t> подлинный,</a:t>
            </a:r>
            <a:r>
              <a:rPr lang="ru-RU" sz="4400" dirty="0" smtClean="0"/>
              <a:t> </a:t>
            </a:r>
            <a:r>
              <a:rPr lang="ru-RU" sz="4400" dirty="0" smtClean="0"/>
              <a:t>свой исторический язык, а вместе с ним и свою психологию, культуру, память о предках.»</a:t>
            </a:r>
            <a:endParaRPr lang="ru-RU" sz="44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3400" y="5572140"/>
            <a:ext cx="7854696" cy="71438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Д.С. Лихачев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857232"/>
            <a:ext cx="7851648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М.В. Ломоносов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 descr="lomonosov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857375"/>
            <a:ext cx="5214974" cy="450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414854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«Употреблять иностранное слово, когда есть равносильное ему русское слово,- значит, оскорблять и здравый смысл, и здравый вкус»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533400" y="5715016"/>
            <a:ext cx="7854696" cy="785818"/>
          </a:xfrm>
        </p:spPr>
        <p:txBody>
          <a:bodyPr>
            <a:normAutofit/>
          </a:bodyPr>
          <a:lstStyle/>
          <a:p>
            <a:pPr algn="r"/>
            <a:r>
              <a:rPr lang="ru-RU" sz="3200" dirty="0" smtClean="0"/>
              <a:t>В.Г. Белинский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000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357158" y="1571612"/>
            <a:ext cx="7854696" cy="5286388"/>
          </a:xfrm>
        </p:spPr>
        <p:txBody>
          <a:bodyPr>
            <a:normAutofit/>
          </a:bodyPr>
          <a:lstStyle/>
          <a:p>
            <a:pPr algn="ctr"/>
            <a:r>
              <a:rPr lang="ru-RU" sz="5400" dirty="0" err="1" smtClean="0"/>
              <a:t>Ветродуй</a:t>
            </a:r>
            <a:r>
              <a:rPr lang="ru-RU" sz="5400" dirty="0" smtClean="0"/>
              <a:t> –</a:t>
            </a:r>
          </a:p>
          <a:p>
            <a:pPr algn="ctr"/>
            <a:r>
              <a:rPr lang="ru-RU" sz="5400" dirty="0" err="1" smtClean="0"/>
              <a:t>Лечезнание</a:t>
            </a:r>
            <a:r>
              <a:rPr lang="ru-RU" sz="5400" dirty="0" smtClean="0"/>
              <a:t> –</a:t>
            </a:r>
          </a:p>
          <a:p>
            <a:pPr algn="ctr"/>
            <a:r>
              <a:rPr lang="ru-RU" sz="5400" dirty="0" err="1" smtClean="0"/>
              <a:t>Костотряс</a:t>
            </a:r>
            <a:r>
              <a:rPr lang="ru-RU" sz="5400" dirty="0" smtClean="0"/>
              <a:t> –</a:t>
            </a:r>
          </a:p>
          <a:p>
            <a:pPr algn="ctr"/>
            <a:r>
              <a:rPr lang="ru-RU" sz="5400" dirty="0" smtClean="0"/>
              <a:t>Любомудр - 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071546"/>
            <a:ext cx="7851648" cy="1071570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/>
              <a:t>Материалы исследования сотрудника Института проблем РАН П.П.Горяева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857652"/>
          </a:xfrm>
        </p:spPr>
        <p:txBody>
          <a:bodyPr>
            <a:normAutofit fontScale="92500" lnSpcReduction="20000"/>
          </a:bodyPr>
          <a:lstStyle/>
          <a:p>
            <a:pPr lvl="0" algn="ctr"/>
            <a:r>
              <a:rPr lang="ru-RU" dirty="0" smtClean="0"/>
              <a:t>Любое произнесенное слово – это волновая генетическая программа;</a:t>
            </a:r>
          </a:p>
          <a:p>
            <a:pPr lvl="0" algn="ctr"/>
            <a:r>
              <a:rPr lang="ru-RU" dirty="0" smtClean="0"/>
              <a:t>Иногда слово может сработать как убийца и даже вызвать раковые заболевания;</a:t>
            </a:r>
          </a:p>
          <a:p>
            <a:pPr lvl="0" algn="ctr"/>
            <a:r>
              <a:rPr lang="ru-RU" dirty="0" smtClean="0"/>
              <a:t>Воздействие брани равносильно радиационному излучению в 10 000 – 40 000рентген;</a:t>
            </a:r>
          </a:p>
          <a:p>
            <a:pPr lvl="0" algn="ctr"/>
            <a:r>
              <a:rPr lang="ru-RU" dirty="0" smtClean="0"/>
              <a:t>Бранные слова вызывают мутации на генетическом уровне;</a:t>
            </a:r>
          </a:p>
          <a:p>
            <a:pPr lvl="0" algn="ctr"/>
            <a:r>
              <a:rPr lang="ru-RU" dirty="0" smtClean="0"/>
              <a:t>Длительный стресс, который могут спровоцировать оскорбительные выражения, приводит к снижению иммунитета.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785794"/>
            <a:ext cx="7851648" cy="185738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Запомните слова поэтессы </a:t>
            </a:r>
            <a:r>
              <a:rPr lang="ru-RU" dirty="0" err="1" smtClean="0"/>
              <a:t>Сааковой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571472" y="2857496"/>
            <a:ext cx="7854696" cy="321471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Ища слова для </a:t>
            </a:r>
            <a:r>
              <a:rPr lang="ru-RU" sz="3600" b="1" dirty="0" err="1" smtClean="0"/>
              <a:t>самовыраженья</a:t>
            </a:r>
            <a:r>
              <a:rPr lang="ru-RU" sz="3600" b="1" dirty="0" smtClean="0"/>
              <a:t>,</a:t>
            </a:r>
          </a:p>
          <a:p>
            <a:pPr algn="ctr"/>
            <a:r>
              <a:rPr lang="ru-RU" sz="3600" b="1" dirty="0" smtClean="0"/>
              <a:t>Не замути живой воды родник – </a:t>
            </a:r>
          </a:p>
          <a:p>
            <a:pPr algn="ctr"/>
            <a:r>
              <a:rPr lang="ru-RU" sz="3600" b="1" dirty="0" smtClean="0"/>
              <a:t>От словоблудия и вырожденья</a:t>
            </a:r>
          </a:p>
          <a:p>
            <a:pPr algn="ctr"/>
            <a:r>
              <a:rPr lang="ru-RU" sz="3600" b="1" dirty="0" smtClean="0"/>
              <a:t>Оберегай родной души язык!</a:t>
            </a:r>
          </a:p>
          <a:p>
            <a:pPr algn="ctr"/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128</TotalTime>
  <Words>223</Words>
  <Application>Microsoft Office PowerPoint</Application>
  <PresentationFormat>Экран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Разговор о проблемах русского языка</vt:lpstr>
      <vt:lpstr>Слайд 2</vt:lpstr>
      <vt:lpstr>«В языке одухотворяется весь народ и вся его родина»</vt:lpstr>
      <vt:lpstr>«Родной язык – это душа нации. Нации, которая теряет свой подлинный, свой исторический язык, а вместе с ним и свою психологию, культуру, память о предках.»</vt:lpstr>
      <vt:lpstr>М.В. Ломоносов</vt:lpstr>
      <vt:lpstr>«Употреблять иностранное слово, когда есть равносильное ему русское слово,- значит, оскорблять и здравый смысл, и здравый вкус»</vt:lpstr>
      <vt:lpstr>Слайд 7</vt:lpstr>
      <vt:lpstr>Материалы исследования сотрудника Института проблем РАН П.П.Горяева </vt:lpstr>
      <vt:lpstr>Запомните слова поэтессы Сааковой </vt:lpstr>
      <vt:lpstr>«Болезни» русского языка</vt:lpstr>
      <vt:lpstr>И.А. Бунин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Разговор о проблемах русского языка</dc:title>
  <dc:creator>Я</dc:creator>
  <cp:lastModifiedBy>Я</cp:lastModifiedBy>
  <cp:revision>12</cp:revision>
  <dcterms:created xsi:type="dcterms:W3CDTF">2005-01-04T10:02:55Z</dcterms:created>
  <dcterms:modified xsi:type="dcterms:W3CDTF">2005-01-04T12:11:01Z</dcterms:modified>
</cp:coreProperties>
</file>