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59" r:id="rId6"/>
    <p:sldId id="267" r:id="rId7"/>
    <p:sldId id="260" r:id="rId8"/>
    <p:sldId id="268" r:id="rId9"/>
    <p:sldId id="261" r:id="rId10"/>
    <p:sldId id="264" r:id="rId11"/>
    <p:sldId id="269" r:id="rId12"/>
    <p:sldId id="270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DCADAB-B886-4C28-B899-7F0709FB7B4E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3A2F12-0FF0-42F3-B9F4-80CC2429D5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Проблемы мира и разоружения.</a:t>
            </a:r>
            <a:endParaRPr lang="ru-RU" dirty="0"/>
          </a:p>
        </p:txBody>
      </p:sp>
      <p:pic>
        <p:nvPicPr>
          <p:cNvPr id="4" name="Рисунок 3" descr="0_4e988_abfba9a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768752" cy="4509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Лабзина</a:t>
            </a:r>
            <a:r>
              <a:rPr lang="ru-RU" dirty="0" smtClean="0"/>
              <a:t> К. 11 «А»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619128" cy="51151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Если </a:t>
            </a:r>
            <a:r>
              <a:rPr lang="ru-RU" dirty="0"/>
              <a:t>до 20 века борьбу за территории, богатые полезными ископаемыми, вели, прежде всего, государства, то ныне в борьбу включились многочисленные иррегулярные армии сепаратистов и просто бандитов.</a:t>
            </a:r>
          </a:p>
          <a:p>
            <a:endParaRPr lang="ru-RU" dirty="0"/>
          </a:p>
        </p:txBody>
      </p:sp>
      <p:pic>
        <p:nvPicPr>
          <p:cNvPr id="4" name="Рисунок 3" descr="6a0f00d1aa_133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276872"/>
            <a:ext cx="4874840" cy="3249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5760640" cy="6048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ООН </a:t>
            </a:r>
            <a:r>
              <a:rPr lang="ru-RU" dirty="0"/>
              <a:t>пришла к выводу, что после окончания Холодной войны (1991 год) число вооруженных конфликтов в мире уменьшилось на 40%. Более того, войны стали значительно менее кровопролитными. Если в 1950 году среднестатистический вооруженный конфликт уносил жизни 37 тыс. человек, то в 2002 году – 600. ООН считает, что заслуга в уменьшении числа войн принадлежит международному сообществу. ООН и отдельные страны мира прилагают значительные усилия, не давая разгореться новым войнам и останавливая старые. Кроме того, позитивную роль играет увеличение числа демократических режимов: принято считать, что современные демократии не воюют друг с другом.</a:t>
            </a:r>
          </a:p>
          <a:p>
            <a:endParaRPr lang="ru-RU" dirty="0"/>
          </a:p>
        </p:txBody>
      </p:sp>
      <p:pic>
        <p:nvPicPr>
          <p:cNvPr id="4" name="Рисунок 3" descr="Democrac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016" y="1772816"/>
            <a:ext cx="3300984" cy="4035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686800" cy="20908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Известный </a:t>
            </a:r>
            <a:r>
              <a:rPr lang="ru-RU" dirty="0"/>
              <a:t>аналитик Майкл </a:t>
            </a:r>
            <a:r>
              <a:rPr lang="ru-RU" dirty="0" err="1"/>
              <a:t>Клэр</a:t>
            </a:r>
            <a:r>
              <a:rPr lang="ru-RU" dirty="0"/>
              <a:t>, автор книги «Войны за Ресурсы» убежден, что мир вступил в эпоху войн за ресурсы, и год от года эти войны будут становиться все более частыми и ожесточенными. Причиной является рост потребностей человечества и сокращение запасов природных ископаемых. Причем, по мнению </a:t>
            </a:r>
            <a:r>
              <a:rPr lang="ru-RU" dirty="0" err="1"/>
              <a:t>Клэра</a:t>
            </a:r>
            <a:r>
              <a:rPr lang="ru-RU" dirty="0"/>
              <a:t>, наиболее вероятны войны, которые будут вестись за контроль над запасами пресной воды.</a:t>
            </a:r>
          </a:p>
          <a:p>
            <a:endParaRPr lang="ru-RU" dirty="0"/>
          </a:p>
        </p:txBody>
      </p:sp>
      <p:pic>
        <p:nvPicPr>
          <p:cNvPr id="4" name="Рисунок 3" descr="030911-liby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5238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448322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На </a:t>
            </a:r>
            <a:r>
              <a:rPr lang="ru-RU" dirty="0"/>
              <a:t>протяжении всей человеческой истории государства вели борьбу друг с другом за территории, богатые полезными ископаемыми. </a:t>
            </a:r>
          </a:p>
        </p:txBody>
      </p:sp>
      <p:pic>
        <p:nvPicPr>
          <p:cNvPr id="4" name="Рисунок 3" descr="Business-people-argu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645024"/>
            <a:ext cx="5328592" cy="295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411216" cy="50431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Ресурсная</a:t>
            </a:r>
            <a:r>
              <a:rPr lang="ru-RU" dirty="0"/>
              <a:t>» составляющая, то </a:t>
            </a:r>
            <a:r>
              <a:rPr lang="ru-RU" dirty="0" smtClean="0"/>
              <a:t>есть </a:t>
            </a:r>
            <a:r>
              <a:rPr lang="ru-RU" dirty="0"/>
              <a:t>фактор наличия на спорной территории или на принадлежащей ей части океана значительных запасов полезных ископаемых, как правило затрудняет урегулирование межгосударственных споров.</a:t>
            </a:r>
          </a:p>
        </p:txBody>
      </p:sp>
      <p:pic>
        <p:nvPicPr>
          <p:cNvPr id="4" name="Рисунок 3" descr="dispu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4032448" cy="2682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196752"/>
            <a:ext cx="5283696" cy="53038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Однако </a:t>
            </a:r>
            <a:r>
              <a:rPr lang="ru-RU" dirty="0"/>
              <a:t>в современном мире самые кровопролитные войны происходят не между двумя государствами, а между жителями одной страны. Подавляющее большинство современных вооруженных конфликтов происходят не между государствами, а являются этническими, религиозными, классовыми и т.д. По мнению бывшего финансиста, а ныне исследователя </a:t>
            </a:r>
            <a:r>
              <a:rPr lang="ru-RU" dirty="0" err="1"/>
              <a:t>Теда</a:t>
            </a:r>
            <a:r>
              <a:rPr lang="ru-RU" dirty="0"/>
              <a:t> Фишмана, за редчайшими исключениями, эти войны были, прежде всего, войнами за деньги. По его мнению, войны начинались там, где конкурирующие кланы начинали борьбу за контроль над месторождениями нефти, газа, золота, алмазов и т.д.</a:t>
            </a:r>
          </a:p>
          <a:p>
            <a:endParaRPr lang="ru-RU" dirty="0"/>
          </a:p>
        </p:txBody>
      </p:sp>
      <p:pic>
        <p:nvPicPr>
          <p:cNvPr id="4" name="Рисунок 3" descr="dc864e4f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3650885" cy="413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4896544" cy="52839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Запасы </a:t>
            </a:r>
            <a:r>
              <a:rPr lang="ru-RU" dirty="0"/>
              <a:t>минерального сырья становятся прекрасным «топливом» для конфликта. Причины этого достаточно прозаичны: повстанческая группировка, не имеющая стабильных источников финансирования (кроме минералов, это могут быть доходы, получаемые за счет продажи наркотиков, оружия, рэкеты и пр.) не в состоянии вооружить значительное число своих сторонников и, тем более, вести планомерную и долговременную военную кампанию. Важно также, что война ведется за контроль над ресурсами, которые не просто легко продавать, но и легко добывать.</a:t>
            </a:r>
          </a:p>
          <a:p>
            <a:endParaRPr lang="ru-RU" dirty="0"/>
          </a:p>
        </p:txBody>
      </p:sp>
      <p:pic>
        <p:nvPicPr>
          <p:cNvPr id="4" name="Рисунок 3" descr="30003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276872"/>
            <a:ext cx="3627487" cy="272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15272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результате, главной целью многих подобных группировок становится не свержение центрального правительства или приобретение гражданских прав, которых была лишены их социальная, этническая, религиозная и пр. группа, а установление и удержание контроля над ресурсами.</a:t>
            </a:r>
          </a:p>
          <a:p>
            <a:endParaRPr lang="ru-RU" dirty="0"/>
          </a:p>
        </p:txBody>
      </p:sp>
      <p:pic>
        <p:nvPicPr>
          <p:cNvPr id="4" name="Рисунок 3" descr="0_61ed0_d73b50c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597864" cy="479715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Уильям </a:t>
            </a:r>
            <a:r>
              <a:rPr lang="ru-RU" dirty="0" err="1"/>
              <a:t>Рено</a:t>
            </a:r>
            <a:r>
              <a:rPr lang="ru-RU" dirty="0"/>
              <a:t>, профессор Северо-западного </a:t>
            </a:r>
            <a:r>
              <a:rPr lang="ru-RU" dirty="0" err="1"/>
              <a:t>Университета\Northwestern</a:t>
            </a:r>
            <a:r>
              <a:rPr lang="ru-RU" dirty="0"/>
              <a:t> </a:t>
            </a:r>
            <a:r>
              <a:rPr lang="ru-RU" dirty="0" err="1"/>
              <a:t>University</a:t>
            </a:r>
            <a:r>
              <a:rPr lang="ru-RU" dirty="0"/>
              <a:t>, называет еще один «фактор риска» – неэффективность центральной власти. Война часто начинается там, где власть предержащие стремятся, прежде всего, лишь к личному обогащению. Майкл </a:t>
            </a:r>
            <a:r>
              <a:rPr lang="ru-RU" dirty="0" err="1"/>
              <a:t>Реннер</a:t>
            </a:r>
            <a:r>
              <a:rPr lang="ru-RU" dirty="0"/>
              <a:t>, автор исследования «Анатомия войн за ресурсы» отмечает, что достаточно часто вооруженные конфликты возникали из-за существования порочных схем получения дохода от эксплуатации природных богатств (к примеру, </a:t>
            </a:r>
            <a:r>
              <a:rPr lang="ru-RU" dirty="0" err="1"/>
              <a:t>Мобуту</a:t>
            </a:r>
            <a:r>
              <a:rPr lang="ru-RU" dirty="0"/>
              <a:t>, правитель Заира, обладал личным состоянием, превышавшим объемы годового ВВП страны). Особенно остро стоит эта проблема в Африке, где правящие кланы путем приватизации получают контроль над основными источниками сырья и крупнейшими предприятиями. Обиженные кланы и группировки иногда прибегают к вооруженной силе, чтобы перераспределить собственность в свою пользу.</a:t>
            </a:r>
          </a:p>
          <a:p>
            <a:endParaRPr lang="ru-RU" dirty="0"/>
          </a:p>
        </p:txBody>
      </p:sp>
      <p:pic>
        <p:nvPicPr>
          <p:cNvPr id="4" name="Рисунок 3" descr="Bulbworld_by_ant_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797152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843264" cy="53038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Дэвид </a:t>
            </a:r>
            <a:r>
              <a:rPr lang="ru-RU" dirty="0" err="1"/>
              <a:t>Кин</a:t>
            </a:r>
            <a:r>
              <a:rPr lang="ru-RU" dirty="0"/>
              <a:t>, преподаватель Лондонской Школы Экономики, отмечает, что подобные войны закончить достаточно сложно. Причина заключается в том, что война обогащает определенные группы людей – чиновников, военных, бизнесменов и пр., которые наживаются на подпольной торговле ресурсами, оружием и пр. Если чиновники и солдаты получают маленькую зарплату, то они стремятся исправить ситуацию и, фактически, превращаются в полевых командиров, делающих бизнес на войне.</a:t>
            </a:r>
          </a:p>
          <a:p>
            <a:endParaRPr lang="ru-RU" dirty="0"/>
          </a:p>
        </p:txBody>
      </p:sp>
      <p:pic>
        <p:nvPicPr>
          <p:cNvPr id="4" name="Рисунок 3" descr="Image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266700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Оглавление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Введение</a:t>
            </a:r>
          </a:p>
          <a:p>
            <a:r>
              <a:rPr lang="ru-RU" dirty="0"/>
              <a:t>1. Войны: причины и жертвы</a:t>
            </a:r>
          </a:p>
          <a:p>
            <a:r>
              <a:rPr lang="ru-RU" dirty="0"/>
              <a:t>2. Проблема контроля вооружений</a:t>
            </a:r>
          </a:p>
          <a:p>
            <a:r>
              <a:rPr lang="ru-RU" dirty="0"/>
              <a:t>Заключение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54162"/>
            <a:ext cx="4419600" cy="504319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Негативную </a:t>
            </a:r>
            <a:r>
              <a:rPr lang="ru-RU" dirty="0"/>
              <a:t>роль играют и транснациональные корпорации, периодически пытающиеся заработать на конфликте. По данным исследовательского </a:t>
            </a:r>
            <a:r>
              <a:rPr lang="ru-RU" dirty="0" err="1"/>
              <a:t>Worldwatch</a:t>
            </a:r>
            <a:r>
              <a:rPr lang="ru-RU" dirty="0"/>
              <a:t> </a:t>
            </a:r>
            <a:r>
              <a:rPr lang="ru-RU" dirty="0" err="1"/>
              <a:t>Institute</a:t>
            </a:r>
            <a:r>
              <a:rPr lang="ru-RU" dirty="0"/>
              <a:t>, корпорация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Beers</a:t>
            </a:r>
            <a:r>
              <a:rPr lang="ru-RU" dirty="0"/>
              <a:t> скупала алмазы, поставленные на рынок повстанческими группировками, а нефтяные компании </a:t>
            </a:r>
            <a:r>
              <a:rPr lang="ru-RU" dirty="0" err="1"/>
              <a:t>Chevron</a:t>
            </a:r>
            <a:r>
              <a:rPr lang="ru-RU" dirty="0"/>
              <a:t> и </a:t>
            </a:r>
            <a:r>
              <a:rPr lang="ru-RU" dirty="0" err="1"/>
              <a:t>Elf</a:t>
            </a:r>
            <a:r>
              <a:rPr lang="ru-RU" dirty="0"/>
              <a:t> спонсировали и обучали вооруженные силы нескольких африканских государств, стремясь обеспечить свой контроль над нефтяными месторождениями.</a:t>
            </a:r>
          </a:p>
          <a:p>
            <a:endParaRPr lang="ru-RU" dirty="0"/>
          </a:p>
        </p:txBody>
      </p:sp>
      <p:pic>
        <p:nvPicPr>
          <p:cNvPr id="4" name="Рисунок 3" descr="1512414lj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76872"/>
            <a:ext cx="3066055" cy="208823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2. Проблема контроля вооружений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EDAECA9131EF168BBE11A33A88B596D8_11988936098700.4384395705913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628800"/>
            <a:ext cx="3419398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686800" cy="280831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О</a:t>
            </a:r>
            <a:r>
              <a:rPr lang="ru-RU" dirty="0" smtClean="0"/>
              <a:t>дним </a:t>
            </a:r>
            <a:r>
              <a:rPr lang="ru-RU" dirty="0"/>
              <a:t>из важнейших вопросов в сфере стратегической безопасности является контроль вооружений и разоружении в мире. Этот вопрос поднимался с конца 19 века, а в 20 после кровопролитной Второй мировой войны приобрел еще большее значение. В этой связи Организацией Объединенных Наций и другими международными организациями были предприняты усилия по контролю вооружению и разоружению в трех областях: ядерные, конвенциональные и биологические вооружения. Однако, к сожалению, человеческое сообщество все еще не имеет четкой программы всеобщего разоружения.</a:t>
            </a:r>
          </a:p>
          <a:p>
            <a:endParaRPr lang="ru-RU" dirty="0"/>
          </a:p>
        </p:txBody>
      </p:sp>
      <p:pic>
        <p:nvPicPr>
          <p:cNvPr id="5" name="Рисунок 4" descr="istock_safety-first-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645024"/>
            <a:ext cx="4248472" cy="292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5131296" cy="62646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Самой важной </a:t>
            </a:r>
            <a:r>
              <a:rPr lang="ru-RU" dirty="0"/>
              <a:t>из важнейших международных инстанций, занимающихся вопросами контроля вооружения и всеобщего разоружения, является Организация Объединенных Наций. Эта организация, философия существования которой заключается в охране мира и обеспечения мировой безопасности, с самого начала своей деятельности сталкивалась с проблемами и разногласиями в интерпретации контроля вооружений и разоружения. Изучая послужной список ООН в этой сфере, мы видим, что, несмотря на функционирование многочисленных комитетов и комиссии, ей так и не удалось существенно продвинуться в обуздании гонки вооружений.</a:t>
            </a:r>
          </a:p>
          <a:p>
            <a:endParaRPr lang="ru-RU" dirty="0"/>
          </a:p>
        </p:txBody>
      </p:sp>
      <p:pic>
        <p:nvPicPr>
          <p:cNvPr id="4" name="Рисунок 3" descr="0706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72816"/>
            <a:ext cx="3175000" cy="3175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Деятельность </a:t>
            </a:r>
            <a:r>
              <a:rPr lang="ru-RU" dirty="0"/>
              <a:t>10-стороннего комитета по разоружению прекратилась в 1960 г. Через три года по договоренности между США, Советским союзом и Великобританией с целью ограничения ядерных испытаний был создан еще один комитет по разоружению, на этот раз в составе 18 стран. С присоединением остальных членов ООН к этому комитету сформировалась Конференция по разоружению, которая действует в рамках Организации Объединенных Наций.</a:t>
            </a:r>
          </a:p>
          <a:p>
            <a:pPr>
              <a:buNone/>
            </a:pPr>
            <a:r>
              <a:rPr lang="ru-RU" dirty="0" smtClean="0"/>
              <a:t>      Наряду </a:t>
            </a:r>
            <a:r>
              <a:rPr lang="ru-RU" dirty="0"/>
              <a:t>с деятельностью, направленной на контроль и ограничение вооружений в мире, на международном уровне предпринимались и другие усилия по разоружению. С разделением всех вооружений на ядерные и неядерные, между разными странами были заключены договоры и соглашения. Наиболее важные конвенции в этой связи – Московское соглашение от 1963 г. и Договор о нераспространении ядерного оружия от 1968 г.</a:t>
            </a:r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201012091008_ak_47-575x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717032"/>
            <a:ext cx="4680520" cy="292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Подытоживая </a:t>
            </a:r>
            <a:r>
              <a:rPr lang="ru-RU" dirty="0"/>
              <a:t>сказанное и окидывая взглядом весь процесс наращивания вооружений в мире, можно отметить, что, несмотря на предпринятые усилия, в рамках контроля вооружений и глобального разоружения, гонка вооружений в мире все еще продолжается. По прошествии более полувека с образования Организации Объединенных Наций вклад этой организации в мировое разоружение остается ничтожным. Это обстоятельство в период холодной войны отводило ООН маргинальную, малоэффективную роль в разрешении мировых проблем, в то же время, провоцируя качественное и количественное наращивание вооружений, как ядерных, так и обычных.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3762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И до </a:t>
            </a:r>
            <a:r>
              <a:rPr lang="ru-RU" dirty="0"/>
              <a:t>тех пор пока крупные военные державы вроде США не выполняют своих обязательств по соглашениям о разоружении, все эти конвенции, не имея исполнительных гарантий, остаются лишь красивыми проектами на бумаге.</a:t>
            </a:r>
          </a:p>
          <a:p>
            <a:pPr algn="ctr">
              <a:buNone/>
            </a:pPr>
            <a:r>
              <a:rPr lang="ru-RU" b="1" dirty="0"/>
              <a:t> 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 descr="sog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068960"/>
            <a:ext cx="3888432" cy="3125327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5112568" cy="58326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/>
              <a:t>     «</a:t>
            </a:r>
            <a:r>
              <a:rPr lang="ru-RU" sz="4200" dirty="0"/>
              <a:t>На земле всегда будут происходить опустошительные войны... И смерть нередко будет уделом всех борющихся сторон. С беспредельной злобой эти дикари уничтожат множество деревьев в лесах планеты, а затем обратят свою ярость на все, что еще найдется живого вокруг, неся ему боль и разрушение, страдание и смерть. Ни на земле, ни под землей, ни под водой не останется ничего нетронутого и неповрежденного. Ветер разнесет по всему миру лишенную растительности землю и присыплет ею останки существ, наполнявших когда-то жизнью разные страны» – это пророчество, леденящее душу, принадлежит великому итальянцу эпохи Возрождения Леонардо да Винчи.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7667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Введение</a:t>
            </a:r>
            <a:endParaRPr lang="ru-RU" sz="2400" b="1" dirty="0"/>
          </a:p>
        </p:txBody>
      </p:sp>
      <p:pic>
        <p:nvPicPr>
          <p:cNvPr id="5" name="Рисунок 4" descr="leonardo-da-v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44824"/>
            <a:ext cx="2423160" cy="36576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15672" cy="28083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Сегодня </a:t>
            </a:r>
            <a:r>
              <a:rPr lang="ru-RU" dirty="0"/>
              <a:t>видишь, что гениальный живописец был не столь уж наивен в своем предсказании. Действительно, кто сегодня возьмет на себя смелость упрекнуть автора этих не очень приятных для нас слов в распространении каких-то «нелепых басен» или разжигании ненужных страстей? Такие вряд ли найдутся, потому что великий Леонардо во многом оказался прав. К огромному сожалению, вся история развития человечества – это страшная история военных действий.</a:t>
            </a:r>
          </a:p>
          <a:p>
            <a:endParaRPr lang="ru-RU" dirty="0"/>
          </a:p>
        </p:txBody>
      </p:sp>
      <p:pic>
        <p:nvPicPr>
          <p:cNvPr id="4" name="Рисунок 3" descr="230300184_b161b637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861048"/>
            <a:ext cx="5184576" cy="277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2832" y="1340768"/>
            <a:ext cx="4341168" cy="576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Кровь</a:t>
            </a:r>
            <a:r>
              <a:rPr lang="ru-RU" dirty="0"/>
              <a:t>, муки и слезы были на всем пути человеческом. Однако на смену умершим и погибшим всегда приходили новые поколения, и будущее было как бы гарантировано. А вот ныне такой гарантии больше нет.</a:t>
            </a:r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657bdf2ff74ad10cf8b0e3580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777421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Войны: причины и жертвы</a:t>
            </a:r>
            <a:endParaRPr lang="ru-RU" dirty="0"/>
          </a:p>
        </p:txBody>
      </p:sp>
      <p:pic>
        <p:nvPicPr>
          <p:cNvPr id="4" name="Рисунок 3" descr="aefd9e128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715000" cy="3800475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15672" cy="2619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период с 1900 по 1938 год разразилось 24 войны, а в 1946-1979 годах – 130. Все больше и больше становилось человеческих жертв. В наполеоновских войнах погибло 3,7 млн. человек, в первой мировой войне – 10 </a:t>
            </a:r>
            <a:r>
              <a:rPr lang="ru-RU" dirty="0" err="1"/>
              <a:t>млн</a:t>
            </a:r>
            <a:r>
              <a:rPr lang="ru-RU" dirty="0"/>
              <a:t>, во второй (вместе с гражданским населением) – 55 млн., а за все войны XX века – 100 млн. человек. К этому можно добавить, что первая мировая война захватила площадь в Европе в 200 тыс. км</a:t>
            </a:r>
            <a:r>
              <a:rPr lang="ru-RU" baseline="30000" dirty="0"/>
              <a:t>2</a:t>
            </a:r>
            <a:r>
              <a:rPr lang="ru-RU" dirty="0"/>
              <a:t>, а вторая уже – 3,3 млн. км</a:t>
            </a:r>
            <a:r>
              <a:rPr lang="ru-RU" baseline="30000" dirty="0"/>
              <a:t>2.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c6bed55d5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852936"/>
            <a:ext cx="5184576" cy="34059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4267200" cy="54726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Так</a:t>
            </a:r>
            <a:r>
              <a:rPr lang="ru-RU" dirty="0"/>
              <a:t>, </a:t>
            </a:r>
            <a:r>
              <a:rPr lang="ru-RU" dirty="0" err="1"/>
              <a:t>Гейдельбергский</a:t>
            </a:r>
            <a:r>
              <a:rPr lang="ru-RU" dirty="0"/>
              <a:t> институт (ФРГ) в 2006 году зарегистрировал 278 конфликтов. 35 из них имеют остро насильственный характер. В вооруженных столкновениях участвуют и регулярные войска, и отряды боевиков. Но людские потери несут не только они: еще больше жертв среди мирного населения. В 83 случаях конфликты протекали в менее жесткой форме, т.е. применение силы происходило только время от времени. В остальных 160 случаях конфликтные ситуации не сопровождались боевыми действиями. 100 из них носили характер декларативного противостояния, а 60 протекали в форме скрытого противоборства.</a:t>
            </a:r>
          </a:p>
          <a:p>
            <a:endParaRPr lang="ru-RU" dirty="0"/>
          </a:p>
        </p:txBody>
      </p:sp>
      <p:pic>
        <p:nvPicPr>
          <p:cNvPr id="4" name="Рисунок 3" descr="212580035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4170040" cy="368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4162"/>
            <a:ext cx="4563616" cy="48991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Однако </a:t>
            </a:r>
            <a:r>
              <a:rPr lang="ru-RU" dirty="0"/>
              <a:t>ни в одном из нынешних вооруженных конфликтов не происходят столкновения между различными странами. Борьба идет внутри неблагополучных государств. Правительствам противостоят различные военизированные формирования повстанцев, боевиков и сепаратистов. И все они преследуют самые различные цели.</a:t>
            </a:r>
          </a:p>
          <a:p>
            <a:endParaRPr lang="ru-RU" dirty="0"/>
          </a:p>
        </p:txBody>
      </p:sp>
      <p:pic>
        <p:nvPicPr>
          <p:cNvPr id="4" name="Рисунок 3" descr="world-in-conflict-screenshots-20070124021415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1645</Words>
  <Application>Microsoft Office PowerPoint</Application>
  <PresentationFormat>Экран (4:3)</PresentationFormat>
  <Paragraphs>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Проблемы мира и разоружения.</vt:lpstr>
      <vt:lpstr>Слайд 2</vt:lpstr>
      <vt:lpstr>Слайд 3</vt:lpstr>
      <vt:lpstr>Слайд 4</vt:lpstr>
      <vt:lpstr>Слайд 5</vt:lpstr>
      <vt:lpstr>1. Войны: причины и жертвы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  2. Проблема контроля вооружений </vt:lpstr>
      <vt:lpstr>Слайд 22</vt:lpstr>
      <vt:lpstr>Слайд 23</vt:lpstr>
      <vt:lpstr>Слайд 24</vt:lpstr>
      <vt:lpstr>Заключение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мира и разоружения.</dc:title>
  <dc:creator>Катеринка Лабзина</dc:creator>
  <cp:lastModifiedBy>Катеринка Лабзина</cp:lastModifiedBy>
  <cp:revision>12</cp:revision>
  <dcterms:created xsi:type="dcterms:W3CDTF">2012-04-01T13:23:48Z</dcterms:created>
  <dcterms:modified xsi:type="dcterms:W3CDTF">2012-04-01T15:22:35Z</dcterms:modified>
</cp:coreProperties>
</file>