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55F8-B611-4EB6-966D-EF1477202A08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755379-0CE2-4EBF-AC2C-A1326B12389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55F8-B611-4EB6-966D-EF1477202A08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5379-0CE2-4EBF-AC2C-A1326B1238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55F8-B611-4EB6-966D-EF1477202A08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5379-0CE2-4EBF-AC2C-A1326B1238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18C55F8-B611-4EB6-966D-EF1477202A08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7755379-0CE2-4EBF-AC2C-A1326B12389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55F8-B611-4EB6-966D-EF1477202A08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5379-0CE2-4EBF-AC2C-A1326B12389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55F8-B611-4EB6-966D-EF1477202A08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5379-0CE2-4EBF-AC2C-A1326B12389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5379-0CE2-4EBF-AC2C-A1326B12389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55F8-B611-4EB6-966D-EF1477202A08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55F8-B611-4EB6-966D-EF1477202A08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5379-0CE2-4EBF-AC2C-A1326B12389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55F8-B611-4EB6-966D-EF1477202A08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5379-0CE2-4EBF-AC2C-A1326B1238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18C55F8-B611-4EB6-966D-EF1477202A08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7755379-0CE2-4EBF-AC2C-A1326B12389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55F8-B611-4EB6-966D-EF1477202A08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755379-0CE2-4EBF-AC2C-A1326B12389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8C55F8-B611-4EB6-966D-EF1477202A08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7755379-0CE2-4EBF-AC2C-A1326B12389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chemeClr val="tx1">
                    <a:lumMod val="95000"/>
                  </a:schemeClr>
                </a:solidFill>
              </a:rPr>
              <a:t>Необычные памятники мира.</a:t>
            </a:r>
            <a:endParaRPr lang="ru-RU" sz="40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643050"/>
            <a:ext cx="8305800" cy="1785950"/>
          </a:xfrm>
        </p:spPr>
        <p:txBody>
          <a:bodyPr/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Проект по географии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на тему: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Памятник яйцу в Москве.</a:t>
            </a:r>
            <a:endParaRPr lang="ru-RU" dirty="0"/>
          </a:p>
        </p:txBody>
      </p:sp>
      <p:pic>
        <p:nvPicPr>
          <p:cNvPr id="4" name="Содержимое 3" descr="http://paifo.ru/images/stories/pamyatniki_foto3/eggM-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71472" y="1428736"/>
            <a:ext cx="3643338" cy="4786346"/>
          </a:xfrm>
          <a:prstGeom prst="rect">
            <a:avLst/>
          </a:prstGeom>
          <a:noFill/>
          <a:ln>
            <a:noFill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572000" y="1428736"/>
            <a:ext cx="400052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Достопримечательность технического лицея №1501 (Тихвинский переулок, дом 3) — огромное яйцо, которое находится во внутреннем дворике. Памятник основан на эмблеме лицея. Авторы памятника сравнивают лицей с наседкой, которая согревает своим теплом яйца, учит вылупившихся птенцов делать первые шаги в освоении наук и помогает совершить им первый полет в своей жизни.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Адрес: Москва, м.Менделеевская, Тихвинский переулок 52,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Новослободская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улица.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Скульптура Слеза скорби в Нью-Йорке.</a:t>
            </a:r>
            <a:endParaRPr lang="ru-RU" sz="3600" dirty="0"/>
          </a:p>
        </p:txBody>
      </p:sp>
      <p:pic>
        <p:nvPicPr>
          <p:cNvPr id="4" name="Содержимое 3" descr="http://paifo.ru/images/stories/pamyatniki_foto2/slez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143504" y="1285860"/>
            <a:ext cx="3667130" cy="5080008"/>
          </a:xfrm>
          <a:prstGeom prst="rect">
            <a:avLst/>
          </a:prstGeom>
          <a:noFill/>
          <a:ln>
            <a:noFill/>
          </a:ln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00034" y="1357298"/>
            <a:ext cx="450053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Памятник открыт в Нью-Йорке на берегу Гудзона 11 сентября 2006 года. Это дар скульптора Церетели американскому народу в знак памяти жертв терактов 11 сентября. 176-тонная скульптура состоит из 30-метрового прямоугольного бронзового пилона (очертаниями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напоминющего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одну из башен Всемирного торгового центра, подвергшегося атаке террористов), середина которого расколота страшной рваной раной, в центре которой висит 11-метровая слеза из никеля весом 4 тонны. Гранитный пьедестал с 9 дорожками, на котором стоит монумент, имеет 11 граней, где выгравированы имена более чем 3400 жертв терактов. Кстати, как выяснилось, в этом списке 43 фамилии принадлежат не жертвам, а мошенникам, и чуть позже их удалят из списка. Ассоциация жителей даже проводила кампанию против памятника.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Адрес: США, Нью-Йорк.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928794" y="1571612"/>
            <a:ext cx="5400684" cy="259556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 smtClean="0"/>
              <a:t>Выполнили: 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Кондрашкова </a:t>
            </a:r>
            <a:r>
              <a:rPr lang="ru-RU" sz="4000" dirty="0" smtClean="0"/>
              <a:t>Алина и 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Толстова </a:t>
            </a:r>
            <a:r>
              <a:rPr lang="ru-RU" sz="4000" dirty="0" smtClean="0"/>
              <a:t>Алёна 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10«А</a:t>
            </a:r>
            <a:r>
              <a:rPr lang="ru-RU" sz="4000" dirty="0" smtClean="0"/>
              <a:t>».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71451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Памятник ключу от квартиры, где деньги лежат.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Памятник ключу от квартиры, где деньги лежат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00034" y="1571612"/>
            <a:ext cx="3431144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143372" y="178592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Памятник ключу от квартиры, где деньги лежат, Винница. На памятнике прикреплены указатели городов, где побывал Остап Бендер.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2022"/>
          </a:xfrm>
        </p:spPr>
        <p:txBody>
          <a:bodyPr/>
          <a:lstStyle/>
          <a:p>
            <a:r>
              <a:rPr lang="ru-RU" dirty="0" smtClean="0"/>
              <a:t>Памятник Зигмунду Фрейду.</a:t>
            </a:r>
            <a:endParaRPr lang="ru-RU" dirty="0"/>
          </a:p>
        </p:txBody>
      </p:sp>
      <p:pic>
        <p:nvPicPr>
          <p:cNvPr id="4" name="Содержимое 3" descr="Памятник Зигмунду Фрейду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072066" y="1571612"/>
            <a:ext cx="3500462" cy="45720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185736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Трудно сказать, хотел ли известный скульптор </a:t>
            </a:r>
            <a:r>
              <a:rPr lang="ru-RU" dirty="0" err="1"/>
              <a:t>Девид</a:t>
            </a:r>
            <a:r>
              <a:rPr lang="ru-RU" dirty="0"/>
              <a:t> Черный пошутить создавая этот памятник Зигмунду Фрейду, но то, что определенный шутливо-философский смысл в этом был заложен – это точно. Чехия, Прага.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err="1" smtClean="0"/>
              <a:t>Свиноутка</a:t>
            </a:r>
            <a:r>
              <a:rPr lang="ru-RU" dirty="0" smtClean="0"/>
              <a:t> или </a:t>
            </a:r>
            <a:r>
              <a:rPr lang="ru-RU" dirty="0" err="1" smtClean="0"/>
              <a:t>Уткосвин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Свиноутка или Уткосвин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42910" y="1428736"/>
            <a:ext cx="3857652" cy="47149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572000" y="1928802"/>
            <a:ext cx="42862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западной Европе в городе Турку (Финляндия) находится ставшее уже официальным памятником существо. Оно представляет собой гибрид свиньи и утки. Расположен перед отелем-аквапарком </a:t>
            </a:r>
            <a:r>
              <a:rPr lang="ru-RU" dirty="0" err="1"/>
              <a:t>Карибия</a:t>
            </a:r>
            <a:r>
              <a:rPr lang="ru-RU" dirty="0"/>
              <a:t> и является его символом. Недалеко расположен кампус университета, и каждый НГ студенты одевают на ЭТО новогоднюю шапочку.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62088"/>
          </a:xfrm>
        </p:spPr>
        <p:txBody>
          <a:bodyPr>
            <a:normAutofit/>
          </a:bodyPr>
          <a:lstStyle/>
          <a:p>
            <a:r>
              <a:rPr lang="ru-RU" dirty="0" smtClean="0"/>
              <a:t>Памятник влюбленным фонарям.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 Фото: Антон Благовещенский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214942" y="1142984"/>
            <a:ext cx="3405203" cy="5143536"/>
          </a:xfrm>
          <a:prstGeom prst="rect">
            <a:avLst/>
          </a:prstGeom>
          <a:noFill/>
          <a:ln>
            <a:noFill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071546"/>
            <a:ext cx="450059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Накануне празднования дня всех влюбленных, в середине февраля 2009 года в центре украинской столице, городе Киеве, установили новый необычный памятник. Скульптурная композиция влюбленным фонарям сразу понравилась местным жителям и быстро стала одно из главных достопримечательностей города.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Создал этот оригинальный памятник скульптор Владимир Белоконь. На его счету уже немало своеобразных композиций. По его задумке, эта скульптура является воплощением ясной и немеркнущей любви между влюбленными. Киевский памятник влюбленным фонарям выполнен из металла (это наиболее подходящий антивандальный материал для современных городских объектов). К скульптурной композиции самих фонарей относится еще и лавочка, на которой эти влюбленные фонари удобно расположились. Автор памятника так и предполагал, что влюбленные всех возрастов будут назначать свидания рядом с этим уникальным памятником фонарей. Он предусмотрительно поместил скульптуры фонарей не в центре лавочки, а с краю, чтобы люди могли спокойно сесть на лавочку вдвоем.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Необычная скульптурная композиция была расположена на площади Независимости (недалеко от станции метро Майдан независимости).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Удивительно, как удачно смог передать мастер образ «светлой и неугасающей любви» в малой форме. Только вот вокруг памятника светлым и ясным чувствам собираются и не очень порядочные люди. Некоторые из них уже успели внести свой вклад в городскую архитектуру и раскрасили новый памятник.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6208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Скульптура ноги футболиста в Гамбурге.</a:t>
            </a:r>
            <a:br>
              <a:rPr lang="ru-RU" sz="3600" dirty="0" smtClean="0"/>
            </a:br>
            <a:endParaRPr lang="ru-RU" sz="3600" dirty="0"/>
          </a:p>
        </p:txBody>
      </p:sp>
      <p:pic>
        <p:nvPicPr>
          <p:cNvPr id="4" name="Содержимое 3" descr="http://paifo.ru/images/stories/pamyatniki_foto3/nog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71472" y="1500174"/>
            <a:ext cx="3429024" cy="4643470"/>
          </a:xfrm>
          <a:prstGeom prst="rect">
            <a:avLst/>
          </a:prstGeom>
          <a:noFill/>
          <a:ln>
            <a:noFill/>
          </a:ln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429124" y="1714488"/>
            <a:ext cx="421484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Стадион «Гамбург Арена». Скульптура - точная копия правой ноги знаменитого футболиста сборной Германии и «Гамбурга»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УвеЗеелера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Адрес: Германия, Гамбург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Памятник студентке в </a:t>
            </a:r>
            <a:r>
              <a:rPr lang="ru-RU" dirty="0" err="1" smtClean="0"/>
              <a:t>Левене</a:t>
            </a:r>
            <a:endParaRPr lang="ru-RU" dirty="0"/>
          </a:p>
        </p:txBody>
      </p:sp>
      <p:pic>
        <p:nvPicPr>
          <p:cNvPr id="4" name="Содержимое 3" descr="http://paifo.ru/images/stories/pamyatniki_foto2/student-leven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143504" y="1357298"/>
            <a:ext cx="3714776" cy="50006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164305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Несмотря на то, что </a:t>
            </a:r>
            <a:r>
              <a:rPr lang="ru-RU" dirty="0" err="1"/>
              <a:t>Левен</a:t>
            </a:r>
            <a:r>
              <a:rPr lang="ru-RU" dirty="0"/>
              <a:t> обладает одним из прекраснейших зданий в Европе - Ратушей, и одним из самых милых и аутентичных </a:t>
            </a:r>
            <a:r>
              <a:rPr lang="ru-RU" dirty="0" err="1"/>
              <a:t>бегинажей</a:t>
            </a:r>
            <a:r>
              <a:rPr lang="ru-RU" dirty="0"/>
              <a:t> в мире, прежде всего это - город студентов. В том же </a:t>
            </a:r>
            <a:r>
              <a:rPr lang="ru-RU" dirty="0" err="1"/>
              <a:t>бегинаже</a:t>
            </a:r>
            <a:r>
              <a:rPr lang="ru-RU" dirty="0"/>
              <a:t> расположился студенческий кампус, а по количеству забавных и чуточку печальных памятников он уверенно на первом месте в Бельгии.</a:t>
            </a:r>
          </a:p>
          <a:p>
            <a:r>
              <a:rPr lang="ru-RU" dirty="0"/>
              <a:t>Адрес: Бельгия, </a:t>
            </a:r>
            <a:r>
              <a:rPr lang="ru-RU" dirty="0" err="1"/>
              <a:t>Левен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Памятник бездомной собаке в Мехико.</a:t>
            </a:r>
            <a:endParaRPr lang="ru-RU" sz="3600" dirty="0"/>
          </a:p>
        </p:txBody>
      </p:sp>
      <p:pic>
        <p:nvPicPr>
          <p:cNvPr id="4" name="Содержимое 3" descr="http://paifo.ru/images/stories/pamyatniki_foto2/bezdomnaya-sobak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85720" y="1357298"/>
            <a:ext cx="3000396" cy="5072098"/>
          </a:xfrm>
          <a:prstGeom prst="rect">
            <a:avLst/>
          </a:prstGeom>
          <a:noFill/>
          <a:ln>
            <a:noFill/>
          </a:ln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428992" y="1142984"/>
            <a:ext cx="5500726" cy="569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мексиканской столице открыт памятник бездомной собаке. Бронзовая фигура дворняге по кличке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Пелусо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" служит призывом ко всем гражданам быть милосердными к бездомным животным.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Деньги на создание памятника были собраны с помощью добровольных пожертвований Ассоциацией в защиту прав животных "Собачье чудо". Над созданием мемориала в течение 2,5 месяцев работала скульптор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ХирасолТельо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GirasolTello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Всего в мире насчитывается десять подобных памятников.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Пелусо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более 15 лет скитался по столичным улицам и за эти годы многое натерпелся от людей. Когда его подобрали представители Ассоциации в защиту прав животных, то он уже ничего не слышал и страдал почечной недостаточностью. Однако благодаря уходу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Пелусо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прожил еще четыре года.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"Мы хотим, чтобы памятник напоминал всем нам о том, что нужно бережно относиться к нашим меньшим братьям, - заявила на открытии памятника президент Ассоциации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ПатрисияЭспанья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PatriciaEspana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). - Эти существа живут рядом с нами, и единственное их преступление, что они родились на улице или их бросили хозяева".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Она призвала мексиканские власти принять специальную программу по стерилизации бездомных животных.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Согласно данным столичного университета, в Мексике насчитывается более 15 миллионов бездомных собак, из них 3 миллиона - в Мехико.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Адрес: Мексика, Мехико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Памятник перчатке в Осло.</a:t>
            </a:r>
            <a:endParaRPr lang="ru-RU" dirty="0"/>
          </a:p>
        </p:txBody>
      </p:sp>
      <p:pic>
        <p:nvPicPr>
          <p:cNvPr id="4" name="Содержимое 3" descr="http://paifo.ru/images/stories/pamyatniki_foto2/perchatk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143372" y="1285860"/>
            <a:ext cx="4714908" cy="5357850"/>
          </a:xfrm>
          <a:prstGeom prst="rect">
            <a:avLst/>
          </a:prstGeom>
          <a:noFill/>
          <a:ln>
            <a:noFill/>
          </a:ln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57158" y="1571612"/>
            <a:ext cx="35719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 легенде, король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Кристиан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IV бросил здесь перчатку, указав тем самым, где строить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Кристианию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Кристиания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это старинное название Осло)... В память об этом и поставили этот памятник перчатке.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Адрес: Норвегия, Осло.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</TotalTime>
  <Words>928</Words>
  <Application>Microsoft Office PowerPoint</Application>
  <PresentationFormat>Экран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  Проект по географии  на тему: </vt:lpstr>
      <vt:lpstr>Памятник ключу от квартиры, где деньги лежат. </vt:lpstr>
      <vt:lpstr>Памятник Зигмунду Фрейду.</vt:lpstr>
      <vt:lpstr>Свиноутка или Уткосвин. </vt:lpstr>
      <vt:lpstr>Памятник влюбленным фонарям. </vt:lpstr>
      <vt:lpstr>Скульптура ноги футболиста в Гамбурге. </vt:lpstr>
      <vt:lpstr>Памятник студентке в Левене</vt:lpstr>
      <vt:lpstr>Памятник бездомной собаке в Мехико.</vt:lpstr>
      <vt:lpstr>Памятник перчатке в Осло.</vt:lpstr>
      <vt:lpstr>Памятник яйцу в Москве.</vt:lpstr>
      <vt:lpstr>Скульптура Слеза скорби в Нью-Йорке.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географии  на тему:</dc:title>
  <dc:creator>user</dc:creator>
  <cp:lastModifiedBy>user</cp:lastModifiedBy>
  <cp:revision>3</cp:revision>
  <dcterms:created xsi:type="dcterms:W3CDTF">2012-04-15T20:21:52Z</dcterms:created>
  <dcterms:modified xsi:type="dcterms:W3CDTF">2012-04-15T20:40:33Z</dcterms:modified>
</cp:coreProperties>
</file>