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r"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Глобальные экологические проблемы человечества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492a0e2c21fbf5de8c41da6d111f7f4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43042" y="2643182"/>
            <a:ext cx="5286412" cy="4214818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среднем в атмосфере Земли ежесекундно образуется и исчезает около 100 т. озона. Даже при небольшом повышении дозы у человека появляется ожоги на кожи. Заболевания раком кожи, а также болезни глаз, приводит к слепоте, связано с ростом интенсивности УФ - радиации.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0"/>
            <a:ext cx="8229600" cy="470916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На сегодняшний день самой большой и опасной проблемой является истощение и разрушение природной среды, нарушение внутри нее экологического равновесия в результате растущей и плохо контролируемой деятельностью людей. Исключительный вред приносят производственные и транспортные катастрофы, которые ведут к массовой гибели живых организмов, заражению и загрязнению мирового океана, атмосферы, почвы. Но еще большее негативное воздействие оказывают непрерывные выбросы вредных веществ в окружающую среду</a:t>
            </a:r>
            <a:endParaRPr lang="ru-RU" dirty="0"/>
          </a:p>
        </p:txBody>
      </p:sp>
      <p:pic>
        <p:nvPicPr>
          <p:cNvPr id="4" name="Рисунок 3" descr="miljo-ima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4876" y="4019550"/>
            <a:ext cx="4276725" cy="283845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001-010-Globalnye-problemy-chelovechestv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6578" y="4146965"/>
            <a:ext cx="2357422" cy="271103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ru-RU" dirty="0" smtClean="0"/>
              <a:t>П</a:t>
            </a:r>
            <a:r>
              <a:rPr lang="ru-RU" dirty="0" smtClean="0"/>
              <a:t>ричины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70"/>
            <a:ext cx="8229600" cy="470916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Во- первых, сильное влияние людей. Люди порой очень расточительно используют природные богатства, в следствие чего начинается дефицит сырья и топлива</a:t>
            </a:r>
          </a:p>
          <a:p>
            <a:r>
              <a:rPr lang="ru-RU" dirty="0" smtClean="0"/>
              <a:t>Во- вторых, исчезают многие виды животных и растений, что ведёт к появлению опасных микроорганизмов, нарушается природный баланс, радиоактивные выбросы ведут к мутации особей</a:t>
            </a:r>
          </a:p>
          <a:p>
            <a:r>
              <a:rPr lang="ru-RU" dirty="0" smtClean="0"/>
              <a:t>В- третьих, люди населяют землю городами, и природные ландшафты, реки, озёра, леса превращаются в бетонные своды. Также большое влияние оказывает парниковый эффект.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Наиболее распространенные загрязнители атмосферы поступают в нее в основном в двух видах: либо в виде взвешенных частиц, либо в виде газов. </a:t>
            </a:r>
            <a:endParaRPr lang="ru-RU" dirty="0" smtClean="0"/>
          </a:p>
          <a:p>
            <a:r>
              <a:rPr lang="ru-RU" dirty="0" smtClean="0"/>
              <a:t>Углекислый </a:t>
            </a:r>
            <a:r>
              <a:rPr lang="ru-RU" dirty="0" smtClean="0"/>
              <a:t>газ. В результате сжигания топлива, а также производства цемента в атмосферу поступает огромное количество этого газа. Сам этот газ не ядовит. </a:t>
            </a:r>
            <a:endParaRPr lang="ru-RU" dirty="0" smtClean="0"/>
          </a:p>
          <a:p>
            <a:r>
              <a:rPr lang="ru-RU" dirty="0" smtClean="0"/>
              <a:t>Угарный </a:t>
            </a:r>
            <a:r>
              <a:rPr lang="ru-RU" dirty="0" smtClean="0"/>
              <a:t>газ. Сжигание топлива, которое создает большую часть газообразных, да и аэрозольных загрязнений атмосферы, служит источником другого углеродного соединения – угарного газа.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6a0120a57621f2970b0120a686ff3d970b-800w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29322" y="3643322"/>
            <a:ext cx="3214678" cy="321467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229600" cy="470916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Углеводороды, поступающие в атмосферу в результате деятельности человека, составляют небольшую долю от углеводородов естественного происхождения, но загрязнение ими имеет весьма важное значение. Их поступление в атмосферу может происходить на любой стадии производства, обработки, хранения, перевозки и использования веществ и материалов, содержащих углеводород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smtClean="0"/>
              <a:t>Сернистый газ. Загрязнение атмосферы соединениями серы имеет важные экологические последствия. Главные источники сернистого газа – вулканическая деятельность, а также процессы окисления сероводорода и других соединений серы. . </a:t>
            </a:r>
            <a:r>
              <a:rPr lang="ru-RU" dirty="0" err="1" smtClean="0"/>
              <a:t>Аэрозолевые</a:t>
            </a:r>
            <a:r>
              <a:rPr lang="ru-RU" dirty="0" smtClean="0"/>
              <a:t> частицы, поступают в атмосферу из естественных источников.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x_826f17e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90900" y="2809875"/>
            <a:ext cx="5753100" cy="404812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229600" cy="470916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Почти все загрязняющие вещества, которые первоначально попали в атмосферу, в конечном итоге оказываются на поверхности суши и воды. Оседающие аэрозоли могут содержать ядовитые тяжелые металлы – свинец, ртуть, медь, ванадий, кобальт, никель. Обычно они малоподвижны и накапливаются в почве. Но в почву попадают с дождями также кислоты. Соединяясь с ним, металлы могут переходить в растворимые соединения, доступные растениям. В растворимые формы переходят также вещества, постоянно присутствующие в почве, что иногда приводит к гибели растений.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Использованная человеком вода в конечном счете возвращается в природную среду. Но, кроме испарившейся, это уже не чистая вода, а бытовая, промышленные и сельскохозяйственные сточные воды, обычно не очищенные или очищенные недостаточно. Таким образом, происходит загрязнение пресноводных водоемов – рек, озер, суши и прибрежных участков морей.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Три вида загрязнения вод:</a:t>
            </a:r>
          </a:p>
          <a:p>
            <a:r>
              <a:rPr lang="ru-RU" dirty="0" smtClean="0"/>
              <a:t>Биологическое</a:t>
            </a:r>
          </a:p>
          <a:p>
            <a:r>
              <a:rPr lang="ru-RU" dirty="0" smtClean="0"/>
              <a:t>Химическое</a:t>
            </a:r>
          </a:p>
          <a:p>
            <a:r>
              <a:rPr lang="ru-RU" dirty="0" smtClean="0"/>
              <a:t>Физическое</a:t>
            </a:r>
          </a:p>
          <a:p>
            <a:r>
              <a:rPr lang="ru-RU" dirty="0" smtClean="0"/>
              <a:t>Биологическое</a:t>
            </a:r>
          </a:p>
          <a:p>
            <a:r>
              <a:rPr lang="ru-RU" dirty="0" smtClean="0"/>
              <a:t>Физическое</a:t>
            </a:r>
          </a:p>
          <a:p>
            <a:endParaRPr lang="ru-RU" dirty="0"/>
          </a:p>
        </p:txBody>
      </p:sp>
      <p:pic>
        <p:nvPicPr>
          <p:cNvPr id="5" name="Рисунок 4" descr="62175655_1280593139_626997_320_240_sour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81499" y="3286124"/>
            <a:ext cx="4762501" cy="3571876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260783464_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86158" y="2402061"/>
            <a:ext cx="5357842" cy="445593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229600" cy="470916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Загрязнение океанов и морей происходит вследствие поступления загрязняющих веществ с речными стоками, их выпадения из атмосферы и, наконец, благодаря деятельности человека. Особое место в загрязнении океанов занимает загрязнение нефтью и нефтепродуктами. Естественное загрязнение происходит в результате просачивания нефти из нефтеносных слоев, главным образом, на шельфе. Наибольший вклад в нефтяное загрязнение океана вносят морские перевозки нефти, а также внезапные разливы больших количеств нефти при авариях танкеров.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</TotalTime>
  <Words>602</Words>
  <Application>Microsoft Office PowerPoint</Application>
  <PresentationFormat>Экран (4:3)</PresentationFormat>
  <Paragraphs>21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Глобальные экологические проблемы человечества </vt:lpstr>
      <vt:lpstr>Слайд 2</vt:lpstr>
      <vt:lpstr>Причины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Глобальные экологические проблемы человечества </dc:title>
  <cp:lastModifiedBy>Admin</cp:lastModifiedBy>
  <cp:revision>3</cp:revision>
  <dcterms:modified xsi:type="dcterms:W3CDTF">2012-04-04T19:24:00Z</dcterms:modified>
</cp:coreProperties>
</file>